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2" r:id="rId4"/>
    <p:sldId id="258" r:id="rId5"/>
    <p:sldId id="261" r:id="rId6"/>
    <p:sldId id="260" r:id="rId7"/>
    <p:sldId id="259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0C2BD-0F28-4CAD-A740-4B5A54842EFE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149E-FF15-47A2-BF85-320EE4ECC09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0C2BD-0F28-4CAD-A740-4B5A54842EFE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149E-FF15-47A2-BF85-320EE4ECC0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0C2BD-0F28-4CAD-A740-4B5A54842EFE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149E-FF15-47A2-BF85-320EE4ECC0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0C2BD-0F28-4CAD-A740-4B5A54842EFE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149E-FF15-47A2-BF85-320EE4ECC09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0C2BD-0F28-4CAD-A740-4B5A54842EFE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149E-FF15-47A2-BF85-320EE4ECC0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0C2BD-0F28-4CAD-A740-4B5A54842EFE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149E-FF15-47A2-BF85-320EE4ECC09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0C2BD-0F28-4CAD-A740-4B5A54842EFE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149E-FF15-47A2-BF85-320EE4ECC09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0C2BD-0F28-4CAD-A740-4B5A54842EFE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149E-FF15-47A2-BF85-320EE4ECC0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0C2BD-0F28-4CAD-A740-4B5A54842EFE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149E-FF15-47A2-BF85-320EE4ECC0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0C2BD-0F28-4CAD-A740-4B5A54842EFE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149E-FF15-47A2-BF85-320EE4ECC0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0C2BD-0F28-4CAD-A740-4B5A54842EFE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149E-FF15-47A2-BF85-320EE4ECC09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780C2BD-0F28-4CAD-A740-4B5A54842EFE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074149E-FF15-47A2-BF85-320EE4ECC09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284984"/>
            <a:ext cx="5637010" cy="1008111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     </a:t>
            </a:r>
            <a:r>
              <a:rPr lang="ru-RU" sz="3200" b="1" dirty="0" smtClean="0"/>
              <a:t>«Никто не забыт, ничто не забыто»</a:t>
            </a:r>
            <a:endParaRPr lang="ru-RU" sz="32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412776"/>
            <a:ext cx="7175351" cy="179316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 </a:t>
            </a:r>
            <a:r>
              <a:rPr lang="ru-RU" sz="6000" dirty="0" smtClean="0">
                <a:solidFill>
                  <a:srgbClr val="FF0000"/>
                </a:solidFill>
              </a:rPr>
              <a:t>День победы!!!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460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1" y="548680"/>
            <a:ext cx="7416824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4000" dirty="0" smtClean="0"/>
              <a:t>Встреча с ветераном войны.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628800"/>
            <a:ext cx="3816424" cy="286231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356992"/>
            <a:ext cx="3960441" cy="297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456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589240"/>
            <a:ext cx="7884367" cy="1008112"/>
          </a:xfrm>
        </p:spPr>
        <p:txBody>
          <a:bodyPr/>
          <a:lstStyle/>
          <a:p>
            <a:pPr algn="l"/>
            <a:r>
              <a:rPr lang="ru-RU" sz="3200" dirty="0" smtClean="0"/>
              <a:t>Любовь Михайловна –наш ветеран</a:t>
            </a:r>
            <a:r>
              <a:rPr lang="ru-RU" sz="4800" dirty="0"/>
              <a:t>.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447" y="468571"/>
            <a:ext cx="4128459" cy="332856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995" y="2132856"/>
            <a:ext cx="4043941" cy="3032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093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908720"/>
            <a:ext cx="4392095" cy="1143000"/>
          </a:xfrm>
        </p:spPr>
        <p:txBody>
          <a:bodyPr/>
          <a:lstStyle/>
          <a:p>
            <a:pPr algn="l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Чтение стихотворений, ко дню победы.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72" y="476672"/>
            <a:ext cx="4530436" cy="339782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924944"/>
            <a:ext cx="4392488" cy="329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910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6512511" cy="1143000"/>
          </a:xfrm>
        </p:spPr>
        <p:txBody>
          <a:bodyPr/>
          <a:lstStyle/>
          <a:p>
            <a:pPr algn="l"/>
            <a:r>
              <a:rPr lang="ru-RU" sz="3600" dirty="0" smtClean="0"/>
              <a:t>Пение песни «Катюша» М.                 Исаковского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628800"/>
            <a:ext cx="4032448" cy="3024336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996952"/>
            <a:ext cx="4104456" cy="3078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173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7" y="836712"/>
            <a:ext cx="4067944" cy="2079104"/>
          </a:xfrm>
        </p:spPr>
        <p:txBody>
          <a:bodyPr/>
          <a:lstStyle/>
          <a:p>
            <a:pPr algn="l"/>
            <a:r>
              <a:rPr lang="ru-RU" sz="2800" dirty="0" smtClean="0"/>
              <a:t>Просмотр фильма о войне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8680"/>
            <a:ext cx="4392488" cy="3294366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780928"/>
            <a:ext cx="4080453" cy="3060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232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764704"/>
            <a:ext cx="6512511" cy="1143000"/>
          </a:xfrm>
        </p:spPr>
        <p:txBody>
          <a:bodyPr/>
          <a:lstStyle/>
          <a:p>
            <a:pPr algn="l"/>
            <a:r>
              <a:rPr lang="ru-RU" sz="2800" dirty="0" smtClean="0"/>
              <a:t>Минута молчания в честь павших                      героев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916832"/>
            <a:ext cx="6264696" cy="4698523"/>
          </a:xfrm>
        </p:spPr>
      </p:pic>
    </p:spTree>
    <p:extLst>
      <p:ext uri="{BB962C8B-B14F-4D97-AF65-F5344CB8AC3E}">
        <p14:creationId xmlns:p14="http://schemas.microsoft.com/office/powerpoint/2010/main" val="1085238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1556792"/>
            <a:ext cx="4108887" cy="3528392"/>
          </a:xfrm>
        </p:spPr>
        <p:txBody>
          <a:bodyPr/>
          <a:lstStyle/>
          <a:p>
            <a:pPr algn="l"/>
            <a:r>
              <a:rPr lang="ru-RU" sz="2400" dirty="0" smtClean="0">
                <a:solidFill>
                  <a:srgbClr val="C00000"/>
                </a:solidFill>
              </a:rPr>
              <a:t>День Победы! Праздник долгожданный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Мирная небес голубизна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Помнят на Земле народы, страны – 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В этот день закончилась война. 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12776"/>
            <a:ext cx="4896543" cy="3672408"/>
          </a:xfrm>
        </p:spPr>
      </p:pic>
    </p:spTree>
    <p:extLst>
      <p:ext uri="{BB962C8B-B14F-4D97-AF65-F5344CB8AC3E}">
        <p14:creationId xmlns:p14="http://schemas.microsoft.com/office/powerpoint/2010/main" val="193142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51</TotalTime>
  <Words>55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  День победы!!!</vt:lpstr>
      <vt:lpstr>Встреча с ветераном войны.</vt:lpstr>
      <vt:lpstr>Любовь Михайловна –наш ветеран.</vt:lpstr>
      <vt:lpstr>Чтение стихотворений, ко дню победы.</vt:lpstr>
      <vt:lpstr>Пение песни «Катюша» М.                 Исаковского</vt:lpstr>
      <vt:lpstr>Просмотр фильма о войне</vt:lpstr>
      <vt:lpstr>Минута молчания в честь павших                      героев </vt:lpstr>
      <vt:lpstr>День Победы! Праздник долгожданный Мирная небес голубизна Помнят на Земле народы, страны –  В этот день закончилась война.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победы!!!</dc:title>
  <dc:creator>Дилора</dc:creator>
  <cp:lastModifiedBy>Дилора</cp:lastModifiedBy>
  <cp:revision>5</cp:revision>
  <dcterms:created xsi:type="dcterms:W3CDTF">2016-05-22T15:28:49Z</dcterms:created>
  <dcterms:modified xsi:type="dcterms:W3CDTF">2016-05-22T16:19:50Z</dcterms:modified>
</cp:coreProperties>
</file>